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70" r:id="rId3"/>
    <p:sldId id="271" r:id="rId4"/>
    <p:sldId id="272" r:id="rId5"/>
    <p:sldId id="273" r:id="rId6"/>
    <p:sldId id="274" r:id="rId7"/>
    <p:sldId id="278" r:id="rId8"/>
    <p:sldId id="275" r:id="rId9"/>
    <p:sldId id="277" r:id="rId10"/>
    <p:sldId id="269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74324" autoAdjust="0"/>
  </p:normalViewPr>
  <p:slideViewPr>
    <p:cSldViewPr>
      <p:cViewPr varScale="1">
        <p:scale>
          <a:sx n="76" d="100"/>
          <a:sy n="76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2679-006D-47DB-9166-B29A92896E22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B8343-AAE7-41DF-B8B4-D25DAB78E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30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44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55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52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74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 содержания образования многие годы является одной из наиболее актуальных проблем дидактики, так как от содержания образования молодёжи зависит и уровень культуры народа, и мировоззрение нации, и общий уровень развития и жизни людей. В ходе исторического процесса задачи и содержание образования изменяются в соответствии с социальным заказом общества. Распространяющаяся сейчас педагогическая парадигма личностно-ориентированного обучения сталкивается с серьёзной проблемой – недостаточностью образовательных технологий, обеспечивающих её внедрение в жизнь. Сегодня среди существующих технологий наиболее полной и популярной формой организации учебно-воспитательной работы с учащимися является проектная деятельность.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 чтобы разбудить у школьников стремление к творчеству, необходимо использовать различные методы обучения. Особую значимость при этом имеет метод проектов, который позволяет школьникам в системе овладеть организацией практической деятельности по всей проектно-технологической цепочке - от идеи до её реализации.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работа</a:t>
            </a:r>
            <a:r>
              <a:rPr lang="ru-RU" baseline="0" dirty="0" smtClean="0"/>
              <a:t> в школе, начиная с введения </a:t>
            </a:r>
            <a:r>
              <a:rPr lang="ru-RU" baseline="0" dirty="0" err="1" smtClean="0"/>
              <a:t>предпрофильной</a:t>
            </a:r>
            <a:r>
              <a:rPr lang="ru-RU" baseline="0" dirty="0" smtClean="0"/>
              <a:t> подготовки в 2004 году и с внедрения ФГОС в настоящее время, является наиболее продуктивной формой работы с детьми. Проектная деятельность охватывает все предметные области, а так же осуществляет их интеграцию. Многие объединения в школе – кружки, клубы, творческие группы используют проект как форму работы, так как она позволяет охватить всю группу учащихся, а так же выделить индивидуальность каждого в общей работе,  представить результаты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12 лет в школе реализовано более 20 крупномасштабных</a:t>
            </a:r>
            <a:r>
              <a:rPr lang="ru-RU" baseline="0" dirty="0" smtClean="0"/>
              <a:t> и более 50 социальных проектных работ, результаты некоторых из них вы сегодня увидите, кроме того, в рамках </a:t>
            </a:r>
            <a:r>
              <a:rPr lang="ru-RU" baseline="0" dirty="0" err="1" smtClean="0"/>
              <a:t>исследовательско-поисковой</a:t>
            </a:r>
            <a:r>
              <a:rPr lang="ru-RU" baseline="0" dirty="0" smtClean="0"/>
              <a:t> проектной работы учащимися начального, среднего и старшего звена ежегодно представляется более 20 проектов на НПК в конце апреля - начале мая каждого учебного года.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Большое количество проектов направлены на изучение истории села, его архитектуры, знаменитых людей, живших в селе, изучение родословных. Такое многообразие обусловлено интересом юных жителей села к своим корням, своему краю. Продуктами данных проектов стали статьи, книги, буклеты, маршруты</a:t>
            </a:r>
            <a:r>
              <a:rPr lang="ru-RU" baseline="0" dirty="0" smtClean="0"/>
              <a:t> экскурсий, интерактивные экскурсии, оформление пришкольной территории, благоустройство села, пополнение архива краеведческого музея, расширение социальных связей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19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Творческие</a:t>
            </a:r>
            <a:r>
              <a:rPr lang="ru-RU" baseline="0" dirty="0" smtClean="0"/>
              <a:t> проекты различной тематики позволили наполнить убранством школьный музей «Светелка», создать яркое многообразие костюмов в русском народном стиле, а так же стилизованные варианты с использованием традиционной для нашей местности льняной ткани. Кроме этого,  ребята изучали  и современные технологии по обработке фото и видеоматериалов, созданию презентаций и работе с компьютерной графикой, за счет чего неоднократно достойно представляли свои работы на конкурсы различных уровней, занимая призовые места.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3ABF8-2DDE-4EE2-A093-975CC0DE78C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4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проектной деятельности ребята познакомились с многообразием художественных промыслов села, многие из них легли в основу проектных работ по изобразительному искусству и технологии. Ковры,</a:t>
            </a:r>
            <a:r>
              <a:rPr lang="ru-RU" baseline="0" dirty="0" smtClean="0"/>
              <a:t> вышивки, плетение, вязание, обработка древесины, работа с тканью и глиной – это всего лишь неполный перечень изделий, выполненными нашими учащимися как самостоятельно, так и под руководством педагогов. Кроме прикладных проектов, ребята реализуют и исследовательские проекты, один из таких проектов вам сейчас будет представлен. К сожалению, его автор – </a:t>
            </a:r>
            <a:r>
              <a:rPr lang="ru-RU" baseline="0" dirty="0" err="1" smtClean="0"/>
              <a:t>Афонасьева</a:t>
            </a:r>
            <a:r>
              <a:rPr lang="ru-RU" baseline="0" dirty="0" smtClean="0"/>
              <a:t> Анастасия заболела, ее работу представит Ершова Марина, ученица 8 </a:t>
            </a:r>
            <a:r>
              <a:rPr lang="ru-RU" baseline="0" smtClean="0"/>
              <a:t>го класса.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59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8343-AAE7-41DF-B8B4-D25DAB78E3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4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anivanich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liphmaker.com/htms/matreshka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6725" y="1304764"/>
            <a:ext cx="8677275" cy="234026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C0000"/>
                </a:solidFill>
                <a:cs typeface="Arial Unicode MS" pitchFamily="34" charset="-128"/>
              </a:rPr>
              <a:t>Проектная работа в рамках краеведческой работы и возрождения промыслов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52" y="4041068"/>
            <a:ext cx="7453312" cy="12588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D0D0D"/>
                </a:solidFill>
                <a:cs typeface="Arial" charset="0"/>
              </a:rPr>
              <a:t>Автор: учитель ИЗО и информатики Сидорович С.Н.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2"/>
          <p:cNvSpPr>
            <a:spLocks noGrp="1"/>
          </p:cNvSpPr>
          <p:nvPr>
            <p:ph type="body" sz="quarter" idx="10"/>
          </p:nvPr>
        </p:nvSpPr>
        <p:spPr>
          <a:xfrm>
            <a:off x="431540" y="1664804"/>
            <a:ext cx="8280400" cy="431958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D0D0D"/>
                </a:solidFill>
                <a:cs typeface="Arial" charset="0"/>
              </a:rPr>
              <a:t>Ресурсы:</a:t>
            </a:r>
          </a:p>
          <a:p>
            <a:pPr algn="ctr" eaLnBrk="1" hangingPunct="1"/>
            <a:r>
              <a:rPr lang="ru-RU" dirty="0" smtClean="0">
                <a:solidFill>
                  <a:srgbClr val="0D0D0D"/>
                </a:solidFill>
                <a:cs typeface="Arial" charset="0"/>
              </a:rPr>
              <a:t>При оформлении презентации использованы графические клипарты:</a:t>
            </a:r>
          </a:p>
          <a:p>
            <a:pPr algn="ctr" eaLnBrk="1" hangingPunct="1"/>
            <a:r>
              <a:rPr lang="en-US" dirty="0" smtClean="0">
                <a:solidFill>
                  <a:srgbClr val="0D0D0D"/>
                </a:solidFill>
                <a:cs typeface="Arial" charset="0"/>
                <a:hlinkClick r:id="rId3"/>
              </a:rPr>
              <a:t>http://www.lenagold.ru/fon/clipart/n/narod2.html</a:t>
            </a:r>
            <a:endParaRPr lang="ru-RU" dirty="0" smtClean="0">
              <a:solidFill>
                <a:srgbClr val="0D0D0D"/>
              </a:solidFill>
              <a:cs typeface="Arial" charset="0"/>
              <a:hlinkClick r:id="rId3"/>
            </a:endParaRPr>
          </a:p>
          <a:p>
            <a:pPr algn="ctr" eaLnBrk="1" hangingPunct="1"/>
            <a:r>
              <a:rPr lang="en-US" dirty="0" smtClean="0">
                <a:solidFill>
                  <a:srgbClr val="0D0D0D"/>
                </a:solidFill>
                <a:cs typeface="Arial" charset="0"/>
                <a:hlinkClick r:id="rId3"/>
              </a:rPr>
              <a:t>http://www.ivanivanich.ru/</a:t>
            </a:r>
            <a:endParaRPr lang="ru-RU" dirty="0" smtClean="0">
              <a:solidFill>
                <a:srgbClr val="0D0D0D"/>
              </a:solidFill>
              <a:cs typeface="Arial" charset="0"/>
            </a:endParaRPr>
          </a:p>
          <a:p>
            <a:endParaRPr lang="ru-RU" dirty="0" smtClean="0">
              <a:solidFill>
                <a:srgbClr val="0D0D0D"/>
              </a:solidFill>
              <a:cs typeface="Arial" charset="0"/>
            </a:endParaRPr>
          </a:p>
          <a:p>
            <a:endParaRPr lang="ru-RU" dirty="0" smtClean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112"/>
          </a:xfrm>
        </p:spPr>
        <p:txBody>
          <a:bodyPr/>
          <a:lstStyle/>
          <a:p>
            <a:r>
              <a:rPr lang="ru-RU" smtClean="0">
                <a:cs typeface="Arial" charset="0"/>
              </a:rPr>
              <a:t>Ваш заголовок</a:t>
            </a:r>
          </a:p>
        </p:txBody>
      </p:sp>
      <p:sp>
        <p:nvSpPr>
          <p:cNvPr id="6147" name="Текст 4"/>
          <p:cNvSpPr>
            <a:spLocks noGrp="1"/>
          </p:cNvSpPr>
          <p:nvPr>
            <p:ph type="body" sz="quarter" idx="10"/>
          </p:nvPr>
        </p:nvSpPr>
        <p:spPr>
          <a:xfrm>
            <a:off x="431800" y="1881188"/>
            <a:ext cx="8280400" cy="4319587"/>
          </a:xfrm>
        </p:spPr>
        <p:txBody>
          <a:bodyPr/>
          <a:lstStyle/>
          <a:p>
            <a:r>
              <a:rPr lang="ru-RU" smtClean="0">
                <a:solidFill>
                  <a:srgbClr val="0D0D0D"/>
                </a:solidFill>
                <a:cs typeface="Arial" charset="0"/>
              </a:rPr>
              <a:t>Вы можете использовать данное оформление для создания своих презентаций, но в своей презентации вы должны источник шаблона: учитель информатики Курбанова Ирина Борисовна, ГОУ СОШ № 594, Санкт-Петербург, сайт: http://pedsovet.su/</a:t>
            </a:r>
          </a:p>
          <a:p>
            <a:endParaRPr lang="ru-RU" smtClean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112"/>
          </a:xfrm>
        </p:spPr>
        <p:txBody>
          <a:bodyPr/>
          <a:lstStyle/>
          <a:p>
            <a:r>
              <a:rPr lang="ru-RU" smtClean="0">
                <a:cs typeface="Arial" charset="0"/>
              </a:rPr>
              <a:t>Ваш заголовок</a:t>
            </a:r>
          </a:p>
        </p:txBody>
      </p:sp>
      <p:sp>
        <p:nvSpPr>
          <p:cNvPr id="4099" name="Текст 3"/>
          <p:cNvSpPr>
            <a:spLocks noGrp="1"/>
          </p:cNvSpPr>
          <p:nvPr>
            <p:ph type="body" sz="quarter" idx="10"/>
          </p:nvPr>
        </p:nvSpPr>
        <p:spPr>
          <a:xfrm>
            <a:off x="431800" y="1881188"/>
            <a:ext cx="8280400" cy="4319587"/>
          </a:xfrm>
        </p:spPr>
        <p:txBody>
          <a:bodyPr/>
          <a:lstStyle/>
          <a:p>
            <a:r>
              <a:rPr lang="ru-RU" smtClean="0">
                <a:solidFill>
                  <a:srgbClr val="0D0D0D"/>
                </a:solidFill>
                <a:cs typeface="Arial" charset="0"/>
              </a:rPr>
              <a:t>Этот шаблон имеет несколько встроенных макетов (титульный, заголовок и объект, заголовок и текст, заголовок и список, два объекта, пустой)</a:t>
            </a:r>
          </a:p>
          <a:p>
            <a:r>
              <a:rPr lang="ru-RU" smtClean="0">
                <a:solidFill>
                  <a:srgbClr val="0D0D0D"/>
                </a:solidFill>
                <a:cs typeface="Arial" charset="0"/>
              </a:rPr>
              <a:t>Для правильного отображения титульного слайда рекомендуется установить бесплатный декоративный шрифт </a:t>
            </a:r>
            <a:r>
              <a:rPr lang="en-US" smtClean="0">
                <a:solidFill>
                  <a:srgbClr val="0D0D0D"/>
                </a:solidFill>
                <a:cs typeface="Arial" charset="0"/>
              </a:rPr>
              <a:t>Matreshka</a:t>
            </a:r>
            <a:r>
              <a:rPr lang="ru-RU" smtClean="0">
                <a:solidFill>
                  <a:srgbClr val="0D0D0D"/>
                </a:solidFill>
                <a:cs typeface="Arial" charset="0"/>
              </a:rPr>
              <a:t/>
            </a:r>
            <a:br>
              <a:rPr lang="ru-RU" smtClean="0">
                <a:solidFill>
                  <a:srgbClr val="0D0D0D"/>
                </a:solidFill>
                <a:cs typeface="Arial" charset="0"/>
              </a:rPr>
            </a:br>
            <a:r>
              <a:rPr lang="en-US" smtClean="0">
                <a:solidFill>
                  <a:srgbClr val="0D0D0D"/>
                </a:solidFill>
                <a:cs typeface="Arial" charset="0"/>
                <a:hlinkClick r:id="rId3"/>
              </a:rPr>
              <a:t>http://gliphmaker.com/htms/matreshka.htm</a:t>
            </a:r>
            <a:endParaRPr lang="ru-RU" smtClean="0">
              <a:solidFill>
                <a:srgbClr val="0D0D0D"/>
              </a:solidFill>
              <a:cs typeface="Arial" charset="0"/>
            </a:endParaRPr>
          </a:p>
          <a:p>
            <a:endParaRPr lang="ru-RU" smtClean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50050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Искусство — это время и пространство, в котором живет красота человеческого духа. Как гимнастика выпрямляет тело, так искусство выпрямляет душу. Познавая ценности искусства, человек познает человеческое в человеке, поднимает себя до прекрасного.</a:t>
            </a:r>
          </a:p>
          <a:p>
            <a:pPr algn="r">
              <a:buNone/>
            </a:pPr>
            <a:r>
              <a:rPr lang="ru-RU" dirty="0" smtClean="0"/>
              <a:t>В. А.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yartravel.ru/wp-content/uploads/2011/07/IMG_54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148" y="692696"/>
            <a:ext cx="3024336" cy="2014209"/>
          </a:xfrm>
          <a:prstGeom prst="rect">
            <a:avLst/>
          </a:prstGeom>
          <a:noFill/>
        </p:spPr>
      </p:pic>
      <p:pic>
        <p:nvPicPr>
          <p:cNvPr id="23556" name="Picture 4" descr="http://fmsh.nis.edu.kz/shymkent_fmsh/portal/portals/0/Gallery/kafedra/kuratori/Emblema/kenesarihan_e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728700"/>
            <a:ext cx="1944216" cy="1951148"/>
          </a:xfrm>
          <a:prstGeom prst="rect">
            <a:avLst/>
          </a:prstGeom>
          <a:noFill/>
        </p:spPr>
      </p:pic>
      <p:pic>
        <p:nvPicPr>
          <p:cNvPr id="23558" name="Picture 6" descr="http://velikoselskiy.cerkov.ru/files/2015/11/%D0%92%D0%B5%D0%BB%D0%B8%D0%BA%D0%BE%D0%B5-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16" y="2768060"/>
            <a:ext cx="8745996" cy="345911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95735" y="620614"/>
            <a:ext cx="3564397" cy="2052302"/>
          </a:xfrm>
        </p:spPr>
        <p:txBody>
          <a:bodyPr/>
          <a:lstStyle/>
          <a:p>
            <a:r>
              <a:rPr lang="ru-RU" dirty="0" smtClean="0"/>
              <a:t>Великое</a:t>
            </a:r>
            <a:br>
              <a:rPr lang="ru-RU" dirty="0" smtClean="0"/>
            </a:br>
            <a:r>
              <a:rPr lang="ru-RU" dirty="0" smtClean="0"/>
              <a:t> – территория</a:t>
            </a:r>
            <a:br>
              <a:rPr lang="ru-RU" dirty="0" smtClean="0"/>
            </a:br>
            <a:r>
              <a:rPr lang="ru-RU" dirty="0" smtClean="0"/>
              <a:t> вдохновения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56692"/>
            <a:ext cx="2808312" cy="1008186"/>
          </a:xfrm>
        </p:spPr>
        <p:txBody>
          <a:bodyPr/>
          <a:lstStyle/>
          <a:p>
            <a:r>
              <a:rPr lang="ru-RU" dirty="0" smtClean="0"/>
              <a:t>Проектная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952836"/>
            <a:ext cx="3168352" cy="421198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Краеведение</a:t>
            </a:r>
          </a:p>
          <a:p>
            <a:pPr>
              <a:buFontTx/>
              <a:buChar char="-"/>
            </a:pPr>
            <a:r>
              <a:rPr lang="ru-RU" dirty="0" smtClean="0"/>
              <a:t>Технология</a:t>
            </a:r>
          </a:p>
          <a:p>
            <a:pPr>
              <a:buFontTx/>
              <a:buChar char="-"/>
            </a:pPr>
            <a:r>
              <a:rPr lang="ru-RU" dirty="0" smtClean="0"/>
              <a:t>Искусство</a:t>
            </a:r>
          </a:p>
          <a:p>
            <a:pPr>
              <a:buFontTx/>
              <a:buChar char="-"/>
            </a:pPr>
            <a:r>
              <a:rPr lang="ru-RU" dirty="0" smtClean="0"/>
              <a:t>История</a:t>
            </a:r>
          </a:p>
          <a:p>
            <a:pPr>
              <a:buFontTx/>
              <a:buChar char="-"/>
            </a:pPr>
            <a:r>
              <a:rPr lang="ru-RU" dirty="0" smtClean="0"/>
              <a:t>Дизайн</a:t>
            </a:r>
          </a:p>
          <a:p>
            <a:pPr>
              <a:buFontTx/>
              <a:buChar char="-"/>
            </a:pPr>
            <a:r>
              <a:rPr lang="ru-RU" dirty="0" smtClean="0"/>
              <a:t>Биология</a:t>
            </a:r>
          </a:p>
          <a:p>
            <a:pPr>
              <a:buFontTx/>
              <a:buChar char="-"/>
            </a:pPr>
            <a:r>
              <a:rPr lang="ru-RU" dirty="0" smtClean="0"/>
              <a:t>Экология и др.</a:t>
            </a:r>
            <a:endParaRPr lang="ru-RU" dirty="0"/>
          </a:p>
        </p:txBody>
      </p:sp>
      <p:pic>
        <p:nvPicPr>
          <p:cNvPr id="22530" name="Picture 2" descr="http://www.gavyam.ru/upload/iblock/7c3/IMG_2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196" y="4509120"/>
            <a:ext cx="2286000" cy="1685926"/>
          </a:xfrm>
          <a:prstGeom prst="rect">
            <a:avLst/>
          </a:prstGeom>
          <a:noFill/>
        </p:spPr>
      </p:pic>
      <p:pic>
        <p:nvPicPr>
          <p:cNvPr id="22532" name="Picture 4" descr="http://selo-velikoe.ru/image/cache/data/yarmarka2013/yarmarka2013-34-820x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196" y="800708"/>
            <a:ext cx="2315066" cy="1527379"/>
          </a:xfrm>
          <a:prstGeom prst="rect">
            <a:avLst/>
          </a:prstGeom>
          <a:noFill/>
        </p:spPr>
      </p:pic>
      <p:pic>
        <p:nvPicPr>
          <p:cNvPr id="22534" name="Picture 6" descr="http://www.velikoeschool.ru/v2/wp-content/uploads/2011/07/IMG_1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196" y="2528900"/>
            <a:ext cx="2301724" cy="1764196"/>
          </a:xfrm>
          <a:prstGeom prst="rect">
            <a:avLst/>
          </a:prstGeom>
          <a:noFill/>
        </p:spPr>
      </p:pic>
      <p:pic>
        <p:nvPicPr>
          <p:cNvPr id="22536" name="Picture 8" descr="http://www.yartravel.ru/wp-content/uploads/2011/01/rukodelie-200x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31" y="4437112"/>
            <a:ext cx="2460271" cy="1476164"/>
          </a:xfrm>
          <a:prstGeom prst="rect">
            <a:avLst/>
          </a:prstGeom>
          <a:noFill/>
        </p:spPr>
      </p:pic>
      <p:pic>
        <p:nvPicPr>
          <p:cNvPr id="22538" name="Picture 10" descr="http://bezformata.ru/content/Images/000/028/246/image28246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32" y="2600908"/>
            <a:ext cx="2432702" cy="1620180"/>
          </a:xfrm>
          <a:prstGeom prst="rect">
            <a:avLst/>
          </a:prstGeom>
          <a:noFill/>
        </p:spPr>
      </p:pic>
      <p:pic>
        <p:nvPicPr>
          <p:cNvPr id="22540" name="Picture 12" descr="http://www.velikoeschool.ru/v2/wp-content/uploads/2011/09/IMG_25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532" y="764704"/>
            <a:ext cx="2461364" cy="169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484784"/>
            <a:ext cx="8280000" cy="47160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«Цвети мое село»</a:t>
            </a:r>
          </a:p>
          <a:p>
            <a:pPr>
              <a:buNone/>
            </a:pPr>
            <a:r>
              <a:rPr lang="ru-RU" dirty="0" smtClean="0"/>
              <a:t>«Красота в каждом из нас»</a:t>
            </a:r>
          </a:p>
          <a:p>
            <a:pPr>
              <a:buNone/>
            </a:pPr>
            <a:r>
              <a:rPr lang="ru-RU" dirty="0" smtClean="0"/>
              <a:t>«Кукольный театр»</a:t>
            </a:r>
          </a:p>
          <a:p>
            <a:pPr>
              <a:buNone/>
            </a:pPr>
            <a:r>
              <a:rPr lang="ru-RU" dirty="0" smtClean="0"/>
              <a:t>«Школьная газета»</a:t>
            </a:r>
          </a:p>
          <a:p>
            <a:pPr>
              <a:buNone/>
            </a:pPr>
            <a:r>
              <a:rPr lang="ru-RU" dirty="0" smtClean="0"/>
              <a:t>«12 месяцев»</a:t>
            </a:r>
          </a:p>
          <a:p>
            <a:pPr>
              <a:buNone/>
            </a:pPr>
            <a:r>
              <a:rPr lang="ru-RU" dirty="0" smtClean="0"/>
              <a:t>«Русская изба»  </a:t>
            </a:r>
          </a:p>
          <a:p>
            <a:pPr>
              <a:buNone/>
            </a:pPr>
            <a:r>
              <a:rPr lang="ru-RU" dirty="0" smtClean="0"/>
              <a:t>«Золотое сечение»</a:t>
            </a:r>
          </a:p>
          <a:p>
            <a:pPr>
              <a:buNone/>
            </a:pPr>
            <a:r>
              <a:rPr lang="ru-RU" dirty="0" smtClean="0"/>
              <a:t>«Из прошлого в настоящее и будущее»</a:t>
            </a:r>
            <a:endParaRPr lang="ru-RU" dirty="0"/>
          </a:p>
        </p:txBody>
      </p:sp>
      <p:pic>
        <p:nvPicPr>
          <p:cNvPr id="4" name="Picture 5" descr="\\Zamdir\foto (d)\Работа на проетах\Сидорович С.Н\IMG_7057.JPG"/>
          <p:cNvPicPr>
            <a:picLocks noChangeAspect="1" noChangeArrowheads="1"/>
          </p:cNvPicPr>
          <p:nvPr/>
        </p:nvPicPr>
        <p:blipFill>
          <a:blip r:embed="rId3" cstate="print"/>
          <a:srcRect l="15366"/>
          <a:stretch>
            <a:fillRect/>
          </a:stretch>
        </p:blipFill>
        <p:spPr bwMode="auto">
          <a:xfrm>
            <a:off x="5760131" y="1376772"/>
            <a:ext cx="3309947" cy="261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Documents and Settings\Администратор\Рабочий стол\Ладугина на проект\Изображение 039.jpg"/>
          <p:cNvPicPr>
            <a:picLocks noChangeAspect="1" noChangeArrowheads="1"/>
          </p:cNvPicPr>
          <p:nvPr/>
        </p:nvPicPr>
        <p:blipFill>
          <a:blip r:embed="rId4" cstate="print"/>
          <a:srcRect l="12357" r="10757" b="12190"/>
          <a:stretch>
            <a:fillRect/>
          </a:stretch>
        </p:blipFill>
        <p:spPr bwMode="auto">
          <a:xfrm>
            <a:off x="5328084" y="4149080"/>
            <a:ext cx="1836204" cy="157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Zamdir\kino (f)\фото 2009-2010\пришкольный участок сент 09 курс\IMG_0534.JPG"/>
          <p:cNvPicPr>
            <a:picLocks noChangeAspect="1" noChangeArrowheads="1"/>
          </p:cNvPicPr>
          <p:nvPr/>
        </p:nvPicPr>
        <p:blipFill>
          <a:blip r:embed="rId5" cstate="print"/>
          <a:srcRect l="8475" t="11297" r="11859" b="9627"/>
          <a:stretch>
            <a:fillRect/>
          </a:stretch>
        </p:blipFill>
        <p:spPr bwMode="auto">
          <a:xfrm>
            <a:off x="7272300" y="4941168"/>
            <a:ext cx="1692188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Documents and Settings\Администратор\Рабочий стол\Ладугина на проект\Изображение 009.jpg"/>
          <p:cNvPicPr>
            <a:picLocks noChangeAspect="1" noChangeArrowheads="1"/>
          </p:cNvPicPr>
          <p:nvPr/>
        </p:nvPicPr>
        <p:blipFill>
          <a:blip r:embed="rId6" cstate="print"/>
          <a:srcRect l="18887" t="25627" r="31338" b="18870"/>
          <a:stretch>
            <a:fillRect/>
          </a:stretch>
        </p:blipFill>
        <p:spPr bwMode="auto">
          <a:xfrm>
            <a:off x="3995936" y="2600908"/>
            <a:ext cx="1809201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Администратор\Рабочий стол\Ладугина на проект\IMG_9897.jpg"/>
          <p:cNvPicPr>
            <a:picLocks noChangeAspect="1" noChangeArrowheads="1"/>
          </p:cNvPicPr>
          <p:nvPr/>
        </p:nvPicPr>
        <p:blipFill>
          <a:blip r:embed="rId7" cstate="print"/>
          <a:srcRect l="19595" t="25671" r="37658" b="29556"/>
          <a:stretch>
            <a:fillRect/>
          </a:stretch>
        </p:blipFill>
        <p:spPr bwMode="auto">
          <a:xfrm>
            <a:off x="5256076" y="1412775"/>
            <a:ext cx="1620180" cy="127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\\Zamdir\foto (d)\Работа на проетах\Сидорович С.Н\IMG_706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272300" y="3717032"/>
            <a:ext cx="1710124" cy="114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2716"/>
            <a:ext cx="8280000" cy="648072"/>
          </a:xfrm>
        </p:spPr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1520788"/>
            <a:ext cx="5292588" cy="4824055"/>
          </a:xfrm>
        </p:spPr>
        <p:txBody>
          <a:bodyPr/>
          <a:lstStyle/>
          <a:p>
            <a:r>
              <a:rPr lang="ru-RU" sz="3600" dirty="0" smtClean="0"/>
              <a:t>Убранство русской избы</a:t>
            </a:r>
          </a:p>
          <a:p>
            <a:r>
              <a:rPr lang="ru-RU" sz="3600" dirty="0" smtClean="0"/>
              <a:t>Великосельский сувенир</a:t>
            </a:r>
          </a:p>
          <a:p>
            <a:r>
              <a:rPr lang="ru-RU" sz="3600" dirty="0" smtClean="0"/>
              <a:t>Волшебная глина</a:t>
            </a:r>
          </a:p>
          <a:p>
            <a:r>
              <a:rPr lang="ru-RU" sz="3600" dirty="0" smtClean="0"/>
              <a:t>Красота своими руками</a:t>
            </a:r>
          </a:p>
          <a:p>
            <a:r>
              <a:rPr lang="ru-RU" sz="3600" dirty="0" smtClean="0"/>
              <a:t>Народные художественные промыслы</a:t>
            </a:r>
          </a:p>
        </p:txBody>
      </p:sp>
      <p:pic>
        <p:nvPicPr>
          <p:cNvPr id="4" name="Picture 4" descr="Изображение 0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0788"/>
            <a:ext cx="3239852" cy="242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velikoeschool.ru/v2/wp-content/uploads/2014/12/IMG_0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98512"/>
            <a:ext cx="3239852" cy="21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718441"/>
            <a:ext cx="5616624" cy="4482387"/>
          </a:xfrm>
        </p:spPr>
        <p:txBody>
          <a:bodyPr/>
          <a:lstStyle/>
          <a:p>
            <a:r>
              <a:rPr lang="ru-RU" dirty="0" smtClean="0"/>
              <a:t>Вдохновение – это жизнь</a:t>
            </a:r>
          </a:p>
          <a:p>
            <a:r>
              <a:rPr lang="ru-RU" dirty="0"/>
              <a:t>Краеведение в новом формате</a:t>
            </a:r>
          </a:p>
          <a:p>
            <a:r>
              <a:rPr lang="ru-RU" dirty="0" smtClean="0"/>
              <a:t>Школа – это мир</a:t>
            </a:r>
          </a:p>
          <a:p>
            <a:r>
              <a:rPr lang="ru-RU" dirty="0" smtClean="0"/>
              <a:t>Компьютерная графика</a:t>
            </a:r>
          </a:p>
          <a:p>
            <a:r>
              <a:rPr lang="ru-RU" dirty="0" smtClean="0"/>
              <a:t>Секреты фотографии</a:t>
            </a:r>
          </a:p>
          <a:p>
            <a:r>
              <a:rPr lang="ru-RU" dirty="0" smtClean="0"/>
              <a:t>Возможности ПК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32" name="Picture 4" descr="IMG_9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164" y="4068147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Проектные работы</a:t>
            </a:r>
            <a:endParaRPr lang="ru-RU" dirty="0"/>
          </a:p>
        </p:txBody>
      </p:sp>
      <p:pic>
        <p:nvPicPr>
          <p:cNvPr id="2050" name="Picture 2" descr="http://selo-velikoe.ru/image/data/vesna/gUtkG0KHa5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973" y="1844824"/>
            <a:ext cx="2906511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48" y="350651"/>
            <a:ext cx="6156039" cy="900113"/>
          </a:xfrm>
        </p:spPr>
        <p:txBody>
          <a:bodyPr/>
          <a:lstStyle/>
          <a:p>
            <a:r>
              <a:rPr lang="ru-RU" dirty="0" smtClean="0"/>
              <a:t>Возрождение промыслов</a:t>
            </a:r>
            <a:endParaRPr lang="ru-RU" dirty="0"/>
          </a:p>
        </p:txBody>
      </p:sp>
      <p:pic>
        <p:nvPicPr>
          <p:cNvPr id="4" name="Picture 7" descr="IMG_03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587" y="938030"/>
            <a:ext cx="2509541" cy="33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325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6086" y="4351570"/>
            <a:ext cx="2466684" cy="185018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IMG_03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32569"/>
            <a:ext cx="3756615" cy="50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IMG_03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893" y="1125043"/>
            <a:ext cx="2303859" cy="172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Изображение 0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135" y="4351571"/>
            <a:ext cx="2303860" cy="17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G_027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893" y="2864161"/>
            <a:ext cx="2303860" cy="17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5516" y="2600908"/>
            <a:ext cx="8676964" cy="1260000"/>
          </a:xfrm>
        </p:spPr>
        <p:txBody>
          <a:bodyPr/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783</Words>
  <Application>Microsoft Office PowerPoint</Application>
  <PresentationFormat>Экран (4:3)</PresentationFormat>
  <Paragraphs>65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Проектная работа в рамках краеведческой работы и возрождения промыслов</vt:lpstr>
      <vt:lpstr>Слайд 2</vt:lpstr>
      <vt:lpstr>Великое  – территория  вдохновения</vt:lpstr>
      <vt:lpstr>Проектная работа</vt:lpstr>
      <vt:lpstr>Реализованные проекты</vt:lpstr>
      <vt:lpstr>Проекты</vt:lpstr>
      <vt:lpstr>Проектные работы</vt:lpstr>
      <vt:lpstr>Возрождение промыслов</vt:lpstr>
      <vt:lpstr>Спасибо за внимание</vt:lpstr>
      <vt:lpstr>Слайд 10</vt:lpstr>
      <vt:lpstr>Ваш заголовок</vt:lpstr>
      <vt:lpstr>Ваш заголовок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35</cp:revision>
  <dcterms:created xsi:type="dcterms:W3CDTF">2011-07-06T07:21:00Z</dcterms:created>
  <dcterms:modified xsi:type="dcterms:W3CDTF">2016-04-27T05:06:50Z</dcterms:modified>
</cp:coreProperties>
</file>