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4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8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2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2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BFEC-4584-4945-BEBC-67CB23AD6998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9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9074" y="3575144"/>
            <a:ext cx="9144000" cy="83416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 на ступени НОО по формированию УУД с применением основных идей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524000" y="4685214"/>
            <a:ext cx="9144000" cy="1552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err="1"/>
              <a:t>Вебинар</a:t>
            </a:r>
            <a:r>
              <a:rPr lang="ru-RU" b="1" i="1" dirty="0"/>
              <a:t> </a:t>
            </a:r>
            <a:r>
              <a:rPr lang="ru-RU" b="1" i="1" dirty="0" smtClean="0"/>
              <a:t> проводится </a:t>
            </a:r>
            <a:r>
              <a:rPr lang="ru-RU" b="1" i="1" dirty="0"/>
              <a:t>в рамках реализации мероприятия Федеральной целевой программы </a:t>
            </a:r>
            <a:r>
              <a:rPr lang="ru-RU" b="1" i="1" dirty="0" smtClean="0"/>
              <a:t>развития </a:t>
            </a:r>
            <a:r>
              <a:rPr lang="ru-RU" b="1" i="1" dirty="0"/>
              <a:t>образования на 2016-2020 </a:t>
            </a:r>
            <a:r>
              <a:rPr lang="ru-RU" b="1" i="1" dirty="0" smtClean="0"/>
              <a:t>годы</a:t>
            </a:r>
            <a:endParaRPr lang="ru-RU" dirty="0"/>
          </a:p>
          <a:p>
            <a:r>
              <a:rPr lang="ru-RU" b="1" i="1" dirty="0"/>
              <a:t>конкурс ФЦПРО-2.3-08-4. </a:t>
            </a:r>
            <a:r>
              <a:rPr lang="ru-RU" b="1" i="1" dirty="0" smtClean="0"/>
              <a:t>по теме: «Разработка</a:t>
            </a:r>
            <a:r>
              <a:rPr lang="ru-RU" b="1" i="1" dirty="0"/>
              <a:t>, апробация, внедрение новых элементов содержания образования и систем воспитания, новых педагогических технологий при реализации образовательных программ начального общего образования»</a:t>
            </a:r>
            <a:endParaRPr lang="ru-RU" dirty="0"/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8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7"/>
            <a:ext cx="9144000" cy="83416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идеи индивидуализации образовательного процесса в начальной школе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07268" y="4549676"/>
            <a:ext cx="6406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Байбородова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Васильевна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института педагогики и психологии, заведующий кафедрой педагогических технологий, профессор, доктор педагогических наук, заслуженный работник Высшей школы РФ, действительный член Российской академии естественных наук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013892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выбора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2000" y="4956615"/>
            <a:ext cx="6252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Карпов Анатолий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Викторович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член-корреспондент РАО, доктор психологических наук, профессор. Декан факультета психологии Ярославского государственного университета им. П. Г. Демидова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3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универсальных учебных действий на ступени НОО на основе индивидуализации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6979" y="4968418"/>
            <a:ext cx="657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Мошкин Борис Евгеньевич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заместитель директора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«Великосельская средняя школа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Гаврилов-Ямского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38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универсальных учебных действий через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идеи индивидуализации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6978" y="4968418"/>
            <a:ext cx="6397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Бадиль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Владимировна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«Великосельская средняя школа Гаврилов-Ямского муниципального района»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2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младших школьников во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8610" y="4621266"/>
            <a:ext cx="6446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Широкова Елена Викторовна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«Великосельская средняя школа Гаврилов-Ямского муниципального района»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4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04206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учителя начальной школы как условие формирования УУД младших школьников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4575998"/>
            <a:ext cx="5999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Ольга Вячеславовна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кафедрой начального образования ГАУ ДПО ЯО Институт развития образования, кандидат педагогических наук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22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396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Вячеславовна Бородкина</dc:creator>
  <cp:lastModifiedBy>zamdir</cp:lastModifiedBy>
  <cp:revision>28</cp:revision>
  <dcterms:created xsi:type="dcterms:W3CDTF">2016-10-25T06:50:20Z</dcterms:created>
  <dcterms:modified xsi:type="dcterms:W3CDTF">2016-10-26T06:37:24Z</dcterms:modified>
</cp:coreProperties>
</file>